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34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C924F1-D7B7-2B5C-C320-E76C5C54F4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83A0A49-F1F1-FDAB-DFC1-14749134D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3117E3-5220-2F17-4CCF-1EFF9B5EA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756925-0C3D-DA0D-4D2A-8703D7E9D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0868BC-3E94-C833-A501-70CBE405A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61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93FF02-890D-F574-42AB-E89F884A2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F0E2CEA-D039-F1AD-C5FA-ED7EB415D6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18AB54F-FE65-7CF3-2C0D-B045B7D71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492C57-7F20-5F04-C0A4-9EC8F9CB3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304E5B-5F7B-CD5E-6B0B-869B27560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07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DDFFB62-F782-729E-992F-EFEC56F975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39F7B11-44B3-B6B5-5FB6-583681CDA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17CA41-F2A8-7155-B177-D7B172D0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956372-A265-226A-9CEB-1B4F6F84C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D8493D-1994-98C6-6357-6BB2EE73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2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952D-6A4B-2CCA-672A-B70538A27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54207-FF9C-E18D-A764-13F931F40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32FFA51-F8E1-3BED-92D6-2F60E2A1F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6E91EC9-629A-6321-9CF4-98CFF964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D11ADC-2673-E091-2AE3-7DFC5BCE8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4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B5DB46-B6B9-60A4-AA89-8D512EF7A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C5F3EBF-7954-BE36-949C-FED9BCB23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B8E890-9936-1751-7CE0-01BF217D9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334EEA-D8F5-E61C-1EDE-770A1DCDC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9B0B8C-A4C3-C6A4-7A4B-94D1B0B17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4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8628DF-53DA-2331-12F3-44765CA1E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D5440-BA26-2DFA-D923-B89BE98314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B107CAD-7404-D2B8-BC5D-9FC19BF19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C9BAEF-8725-D80F-4B63-6E172CCD7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047B85C-D572-D9B5-3D06-0B18E1D8E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CB28FF5-13EF-A0ED-3748-8730AF92C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42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6E3EA1-5297-1D2A-CC2A-5E59B4E87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00CF65-457B-61C2-DB29-72615166F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668712-F003-23E5-04A5-7B42E7452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01C2209-8BC0-74D3-C28E-1C8F45C744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3C7EC0B-BCD5-4B49-928A-D86A47A9DF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3627EDD-113C-F491-A84B-AB7A92AC2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E900033-8DD5-C0C3-22F4-7469BB542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C450215-E7EF-07BC-497B-87E808DD4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0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6CC052-BE21-87CC-4F89-36E8DE02D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C417377-BE96-8500-EE29-611A6A8D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185C28E-8BA5-E288-F200-163A4EA6A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6E1639-8F66-9CBD-A20E-C642BA8E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72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B60AB79-4933-2BCA-44D7-3C158A243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59D6054-88A4-1C9B-9093-0589B5AA4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913A87-1CE6-8C78-9479-44123B1A1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16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8ED4A8-0D87-B151-70E1-FED8EC275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823BDE-A6FE-ABEE-DB3C-D0A81F2A2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4583892-F8F1-6696-12C9-9A75DC5F0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C277A32-3FBB-96C8-41D8-F10F38B34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FDC95F1-23E0-5B13-79B1-404036C5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C23121D-E820-85CC-31CC-4A6450D91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16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E31008-A525-7352-FEC4-01518A4DB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E3F52E3-2623-902A-00A8-76571CC47B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FFD4E8E-98CF-6D3E-C89A-CF1EA51AF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2DEF143-0353-3154-797F-D9C2E866E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C06054C-95B2-39A5-CA72-A12A48FE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38404FF-6750-8429-B289-FCA276B62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1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E5ED8C6-1879-77AC-4944-7BC06EBC2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CAC78C-E855-BF39-430C-68DDAC118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166600-B6EB-8979-93FB-4746EFEDF9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CC77CC-6B9A-4833-85E2-93833D2E058D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5073CF-28F8-39DB-272F-3FED0EA84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22CDDA-2163-F739-37A5-88E4D1317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00A617-DE2F-4E22-B078-C3BB3F10D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8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ECD71C-CEBC-41F2-CA1D-714E77BCE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5658" y="226817"/>
            <a:ext cx="8704082" cy="1655762"/>
          </a:xfrm>
        </p:spPr>
        <p:txBody>
          <a:bodyPr>
            <a:normAutofit fontScale="90000"/>
          </a:bodyPr>
          <a:lstStyle/>
          <a:p>
            <a:r>
              <a:rPr lang="en-US" dirty="0"/>
              <a:t>NAUTICA SETS</a:t>
            </a:r>
            <a:br>
              <a:rPr lang="en-US" dirty="0"/>
            </a:br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12F66624-610C-38A7-FECE-F79C33674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15" y="1335398"/>
            <a:ext cx="2876960" cy="2290118"/>
          </a:xfrm>
          <a:prstGeom prst="rect">
            <a:avLst/>
          </a:prstGeom>
        </p:spPr>
      </p:pic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xmlns="" id="{E3E1909D-512E-B010-B3D9-580BC97B51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39340"/>
              </p:ext>
            </p:extLst>
          </p:nvPr>
        </p:nvGraphicFramePr>
        <p:xfrm>
          <a:off x="1310595" y="3837572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323467373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NSSII35D-999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850336657"/>
                  </a:ext>
                </a:extLst>
              </a:tr>
            </a:tbl>
          </a:graphicData>
        </a:graphic>
      </p:graphicFrame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0D26F2EB-77E0-CD7C-BEAE-A41C62B32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974" y="1335398"/>
            <a:ext cx="2962839" cy="2290118"/>
          </a:xfrm>
          <a:prstGeom prst="rect">
            <a:avLst/>
          </a:prstGeom>
        </p:spPr>
      </p:pic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3FC0F0F8-715D-CCA1-730A-DB4C0DC2D0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86168"/>
              </p:ext>
            </p:extLst>
          </p:nvPr>
        </p:nvGraphicFramePr>
        <p:xfrm>
          <a:off x="4422942" y="3837572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2509767861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NSSII39D-999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34794100"/>
                  </a:ext>
                </a:extLst>
              </a:tr>
            </a:tbl>
          </a:graphicData>
        </a:graphic>
      </p:graphicFrame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1BFF67E7-4BAB-6DD0-57E9-768157ED9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53" y="1335398"/>
            <a:ext cx="2669463" cy="2290118"/>
          </a:xfrm>
          <a:prstGeom prst="rect">
            <a:avLst/>
          </a:prstGeom>
        </p:spPr>
      </p:pic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xmlns="" id="{99CCDC04-3183-5200-A5BE-F2457ED01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95544"/>
              </p:ext>
            </p:extLst>
          </p:nvPr>
        </p:nvGraphicFramePr>
        <p:xfrm>
          <a:off x="6829260" y="3837572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252825962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NSSII77D-999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36652946"/>
                  </a:ext>
                </a:extLst>
              </a:tr>
            </a:tbl>
          </a:graphicData>
        </a:graphic>
      </p:graphicFrame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21F21C5E-337E-FA53-2E83-2E293FC367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4295" y="1508357"/>
            <a:ext cx="2488349" cy="2117159"/>
          </a:xfrm>
          <a:prstGeom prst="rect">
            <a:avLst/>
          </a:prstGeom>
        </p:spPr>
      </p:pic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xmlns="" id="{4BC0F217-2905-F1BE-CA03-9BAFB02BB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951210"/>
              </p:ext>
            </p:extLst>
          </p:nvPr>
        </p:nvGraphicFramePr>
        <p:xfrm>
          <a:off x="9858569" y="3813008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313751738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NSHII53P-999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69084553"/>
                  </a:ext>
                </a:extLst>
              </a:tr>
            </a:tbl>
          </a:graphicData>
        </a:graphic>
      </p:graphicFrame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9FD0646E-230B-942C-2040-AFF2727AB3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03" y="4259178"/>
            <a:ext cx="2391109" cy="2191056"/>
          </a:xfrm>
          <a:prstGeom prst="rect">
            <a:avLst/>
          </a:prstGeom>
        </p:spPr>
      </p:pic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xmlns="" id="{CF7486BC-8855-E793-41B5-110482EDA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232982"/>
              </p:ext>
            </p:extLst>
          </p:nvPr>
        </p:nvGraphicFramePr>
        <p:xfrm>
          <a:off x="1355757" y="6526408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288583172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NSHII54P-999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156178207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xmlns="" id="{580F8811-FA9A-7DF3-2F4F-858E5BECB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141661"/>
              </p:ext>
            </p:extLst>
          </p:nvPr>
        </p:nvGraphicFramePr>
        <p:xfrm>
          <a:off x="4700393" y="6485802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91430183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NSHII55P-999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608517870"/>
                  </a:ext>
                </a:extLst>
              </a:tr>
            </a:tbl>
          </a:graphicData>
        </a:graphic>
      </p:graphicFrame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0903A54D-3FCE-5855-35BC-66E54E72CF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7260" y="4256671"/>
            <a:ext cx="2438740" cy="2019582"/>
          </a:xfrm>
          <a:prstGeom prst="rect">
            <a:avLst/>
          </a:prstGeom>
        </p:spPr>
      </p:pic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xmlns="" id="{3D1C2BB8-08C9-AB7E-B057-F5E92B00B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55464"/>
              </p:ext>
            </p:extLst>
          </p:nvPr>
        </p:nvGraphicFramePr>
        <p:xfrm>
          <a:off x="7190184" y="6485802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888942751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NSHII56P-999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11342833"/>
                  </a:ext>
                </a:extLst>
              </a:tr>
            </a:tbl>
          </a:graphicData>
        </a:graphic>
      </p:graphicFrame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10DBF00B-DC7A-E8EF-0EAB-2260645285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8322" y="4530809"/>
            <a:ext cx="1863913" cy="1745444"/>
          </a:xfrm>
          <a:prstGeom prst="rect">
            <a:avLst/>
          </a:prstGeom>
        </p:spPr>
      </p:pic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xmlns="" id="{C67CFA76-C811-9584-1B86-C54E76DA1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700648"/>
              </p:ext>
            </p:extLst>
          </p:nvPr>
        </p:nvGraphicFramePr>
        <p:xfrm>
          <a:off x="10059840" y="6421633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1935411077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NSHII57P-999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024485994"/>
                  </a:ext>
                </a:extLst>
              </a:tr>
            </a:tbl>
          </a:graphicData>
        </a:graphic>
      </p:graphicFrame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9C855861-D153-C505-B83D-10C9372D7D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45081" y="4210050"/>
            <a:ext cx="2061122" cy="196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03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4A9F40F-83F0-A2D2-DEEC-EC230B35D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224" y="2244498"/>
            <a:ext cx="2915057" cy="2048161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CAFE1D8F-DF52-C99F-78E8-30FB01B8B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53236"/>
              </p:ext>
            </p:extLst>
          </p:nvPr>
        </p:nvGraphicFramePr>
        <p:xfrm>
          <a:off x="5626100" y="4700337"/>
          <a:ext cx="939800" cy="209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xmlns="" val="1245660584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u="none" strike="noStrike" dirty="0">
                          <a:effectLst/>
                        </a:rPr>
                        <a:t>NSHII58P-999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08741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010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NAUTICA SETS 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NAUTICA SETS </dc:title>
  <dc:subject/>
  <cp:keywords/>
  <dc:description/>
  <cp:lastModifiedBy>Microsoft account</cp:lastModifiedBy>
  <cp:revision>1</cp:revision>
  <dcterms:created xsi:type="dcterms:W3CDTF">2026-04-07T19:35:48Z</dcterms:created>
  <dcterms:modified xsi:type="dcterms:W3CDTF">2026-05-05T09:06:05Z</dcterms:modified>
  <cp:category/>
</cp:coreProperties>
</file>